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Unbounded"/>
      <p:regular r:id="rId14"/>
    </p:embeddedFont>
    <p:embeddedFont>
      <p:font typeface="Unbounded"/>
      <p:regular r:id="rId15"/>
    </p:embeddedFont>
    <p:embeddedFont>
      <p:font typeface="Open Sans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4-1.png>
</file>

<file path=ppt/media/image-5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¿QUÉ ES EL APRENDIZAJE AUTOMATICO?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Dady Sneider Loaiza Loaiza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Introduccion a la Inteligencia Artificial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7313"/>
            <a:ext cx="83662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Introducción al Artículo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79721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propósito fundamental de este artículo es ofrecer una explicación clara y concisa sobre qué es el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Machine Learning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(ML). Exploraremos cómo funciona este paradigma tecnológico y su estrecha relación con otras tecnologías de Inteligencia Artificial (IA), tales como el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Deep Learning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y el procesamiento del lenguaje natural.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23579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 el contexto actual, la necesidad creciente de automatizar tareas repetitivas, optimizar procesos complejos y procesar grandes volúmenes de datos (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Big Data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 de manera eficiente ha impulsado de forma significativa el desarrollo y la adopción del aprendizaje automático en una amplia gama de industrias y aplicaciones.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95024"/>
            <a:ext cx="47861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Diapositiva 3: Metodología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6761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Componentes principales de un algoritmo de ML: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183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Proceso de decisión:</a:t>
            </a:r>
            <a:pPr algn="l" lvl="1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El modelo hace predicciones basadas en los datos.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6056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Función de error:</a:t>
            </a:r>
            <a:pPr algn="l" lvl="1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Compara predicciones con resultados reales.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027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Optimización:</a:t>
            </a:r>
            <a:pPr algn="l" lvl="1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Ajusta el modelo para mejorar su precisión.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4449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Tipos de aprendizaje: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8871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Supervisado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32935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supervisado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77155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Por refuerzo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441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Diapositiva 4: Resultados y Aplicaciones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7860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5260" y="38285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786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Resultados del estudio: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017306" y="422826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Machine Learning permite que los sistemas mejoren sin intervención humana directa.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017306" y="503336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Aplicaciones: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017306" y="547556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Recomendaciones de productos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017306" y="591776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Detección de fraudes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017306" y="635996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Reconocimiento de voz e imagen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017306" y="680216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Automatización de procesos industriales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165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Conclusiones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319766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unto clave: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El ML es una herramienta fundamental para el desarrollo de sistemas inteligentes.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00276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Relación con IA y Deep Learning: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44496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ML es una subrama de la IA.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8871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Deep Learning es una forma avanzada de ML que usa redes neuronales profundas.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03778"/>
            <a:ext cx="65593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Reflexión Personal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5271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 pareció interesante cómo el ML puede adaptarse a distintos contextos, desde medicina hasta marketing.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5781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Creo que es importante entender su estructura para poder aplicar estos conocimientos a problemas reales.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2629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automatización puede ser positiva si se usa con responsabilidad.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30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Preguntas para la Discusión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4080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¿Cuál es la diferencia entre Machine Learning y Deep Learning?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08300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¿Qué papel cumple la función de error en el proceso de aprendizaje?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38881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¿Es posible que un modelo funcione bien sin datos etiquetados?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3303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¿Qué aplicaciones del ML se ven más en la vida diaria?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477250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¿Qué retos éticos enfrentamos con la expansión del ML?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21469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¿Cómo mejora un modelo con la optimización?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6568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¿Por qué se considera el ML una técnica dentro de la IA?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80190" y="6099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¿Qué pasa si el modelo recibe datos incorrectos?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654129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¿Cuándo sería más útil usar aprendizaje por refuerzo?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98349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¿Crees que el ML reemplazará trabajos humanos en el futuro?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2025-04-08T01:03:24Z</dcterms:created>
  <dcterms:modified xsi:type="dcterms:W3CDTF">2025-04-08T01:03:24Z</dcterms:modified>
</cp:coreProperties>
</file>